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33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phc.hrsa.gov/programrequirements" TargetMode="External"/><Relationship Id="rId2" Type="http://schemas.openxmlformats.org/officeDocument/2006/relationships/hyperlink" Target="https://health.gov/healthypeople/objectives-and-data/browse-objectives/economic-stability/evidence-based-resourc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cf.hhs.gov/ofa/policy-guidance/strengthening-tanf-outcomes-developing-two-generation-approaches-build-economi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8CB8-22D0-4A49-81B1-3D8BCAAFF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Initiatives/ Strategies to resolve socioeconomic issues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CA81C0-BA03-4504-A368-C73F011FFF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025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84E4-4CE9-4AD7-8BB6-023C3C9CE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of the proportion of persons living in poverty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931F5-FE0D-45B0-AA5B-BCD4142E9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754561"/>
          </a:xfrm>
        </p:spPr>
        <p:txBody>
          <a:bodyPr>
            <a:normAutofit/>
          </a:bodyPr>
          <a:lstStyle/>
          <a:p>
            <a:r>
              <a:rPr lang="en-US" dirty="0"/>
              <a:t>Utilization of programs and policies that make food, housing, healthcare readily available</a:t>
            </a:r>
          </a:p>
          <a:p>
            <a:r>
              <a:rPr lang="en-US" dirty="0"/>
              <a:t>Policy- Health Center Program Statute: Section 330 of the Public Health Service Act (42 U.S.C 254b)</a:t>
            </a:r>
          </a:p>
          <a:p>
            <a:endParaRPr lang="en-US" dirty="0"/>
          </a:p>
          <a:p>
            <a:pPr lvl="1"/>
            <a:r>
              <a:rPr lang="en-US" dirty="0"/>
              <a:t>Provides grants for health centers either through staff and supporting through contracts or cooperative arrangements</a:t>
            </a:r>
          </a:p>
          <a:p>
            <a:pPr lvl="1"/>
            <a:r>
              <a:rPr lang="en-US" dirty="0"/>
              <a:t>Health Resources and Services Administration (HRSA)- largest system of primary and preventative care to millions of patients regardless of ability to pay</a:t>
            </a:r>
          </a:p>
          <a:p>
            <a:pPr lvl="1"/>
            <a:r>
              <a:rPr lang="en-US" dirty="0"/>
              <a:t>Serves population of medically underserved</a:t>
            </a:r>
          </a:p>
          <a:p>
            <a:pPr marL="457200" lvl="1" indent="0">
              <a:buNone/>
            </a:pPr>
            <a:r>
              <a:rPr lang="en-US" dirty="0"/>
              <a:t>	migratory and seasonal agricultural workers</a:t>
            </a:r>
          </a:p>
          <a:p>
            <a:pPr marL="457200" lvl="1" indent="0">
              <a:buNone/>
            </a:pPr>
            <a:r>
              <a:rPr lang="en-US" dirty="0"/>
              <a:t>	homeless</a:t>
            </a:r>
          </a:p>
          <a:p>
            <a:pPr marL="457200" lvl="1" indent="0">
              <a:buNone/>
            </a:pPr>
            <a:r>
              <a:rPr lang="en-US" dirty="0"/>
              <a:t>	residents of public housing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682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31AEC-8F90-41D6-BA91-60740AE5F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Assistance to help earn steady income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8B01B-8762-4CBB-B355-AF91E09AB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Employment programs that provide</a:t>
            </a:r>
          </a:p>
          <a:p>
            <a:pPr lvl="1"/>
            <a:r>
              <a:rPr lang="en-US" dirty="0"/>
              <a:t>Career counseling</a:t>
            </a:r>
          </a:p>
          <a:p>
            <a:pPr lvl="1"/>
            <a:r>
              <a:rPr lang="en-US" dirty="0"/>
              <a:t>Jobs</a:t>
            </a:r>
          </a:p>
          <a:p>
            <a:pPr lvl="1"/>
            <a:r>
              <a:rPr lang="en-US" dirty="0"/>
              <a:t>Educational opportunities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Temporary Assistance for Needy Families (TANF) Program</a:t>
            </a:r>
          </a:p>
          <a:p>
            <a:pPr marL="457200" lvl="1" indent="0">
              <a:buNone/>
            </a:pPr>
            <a:r>
              <a:rPr lang="en-US" dirty="0"/>
              <a:t>Funds available for cash assistance, job training, job placement, education, supportive services such as child care </a:t>
            </a:r>
          </a:p>
        </p:txBody>
      </p:sp>
    </p:spTree>
    <p:extLst>
      <p:ext uri="{BB962C8B-B14F-4D97-AF65-F5344CB8AC3E}">
        <p14:creationId xmlns:p14="http://schemas.microsoft.com/office/powerpoint/2010/main" val="3097810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9A231-5F33-4DAC-95BF-12B815591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Nurse’s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BD4F8-B3ED-4C27-A89B-BADA4C9CB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Assist patients when hospitalized to meet with social workers for follow up care</a:t>
            </a:r>
          </a:p>
          <a:p>
            <a:r>
              <a:rPr lang="en-US" dirty="0"/>
              <a:t>Implement community groups to educate underserved communities of available programs for assistance</a:t>
            </a:r>
          </a:p>
          <a:p>
            <a:r>
              <a:rPr lang="en-US" dirty="0"/>
              <a:t>Volunteer and/or partner with local foodbanks</a:t>
            </a:r>
          </a:p>
          <a:p>
            <a:r>
              <a:rPr lang="en-US" dirty="0"/>
              <a:t>Partner with schools to assist in educating children and parents about health opportunities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430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20642-BEC9-4414-85ED-99B71F9E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References not finished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7CD58-5824-46A6-A965-E3C87D3E2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https://health.gov/healthypeople/objectives-and-data/browse-objectives/economic-stability/evidence-based-resources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Health Center Program Requirements | Bureau of Primary Health Care (hrsa.gov)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https://www.acf.hhs.gov/ofa/policy-guidance/strengthening-tanf-outcomes-developing-two-generation-approaches-build-economic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Healthypeople.gov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5095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255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Times New Roman</vt:lpstr>
      <vt:lpstr>Trebuchet MS</vt:lpstr>
      <vt:lpstr>Wingdings 3</vt:lpstr>
      <vt:lpstr>Facet</vt:lpstr>
      <vt:lpstr>Initiatives/ Strategies to resolve socioeconomic issues</vt:lpstr>
      <vt:lpstr>Reduction of the proportion of persons living in poverty</vt:lpstr>
      <vt:lpstr>Assistance to help earn steady income </vt:lpstr>
      <vt:lpstr>Nurse’s role</vt:lpstr>
      <vt:lpstr>References not finished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Initiatives/ Strategies to resolve socioeconomic issues</dc:title>
  <dc:creator>Mary Perez Bermudez</dc:creator>
  <cp:lastModifiedBy>Mary Perez Bermudez</cp:lastModifiedBy>
  <cp:revision>11</cp:revision>
  <dcterms:created xsi:type="dcterms:W3CDTF">2021-08-02T03:30:17Z</dcterms:created>
  <dcterms:modified xsi:type="dcterms:W3CDTF">2021-08-02T03:58:52Z</dcterms:modified>
</cp:coreProperties>
</file>